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90525" y="0"/>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100" name="Google Shape;100;p16"/>
          <p:cNvSpPr/>
          <p:nvPr/>
        </p:nvSpPr>
        <p:spPr>
          <a:xfrm>
            <a:off x="0" y="4660825"/>
            <a:ext cx="9129000" cy="48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6"/>
          <p:cNvSpPr txBox="1"/>
          <p:nvPr/>
        </p:nvSpPr>
        <p:spPr>
          <a:xfrm>
            <a:off x="3698100" y="47072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TIMELINE</a:t>
            </a:r>
            <a:endParaRPr sz="1900"/>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Atomism</a:t>
            </a:r>
            <a:endParaRPr sz="120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Positivism</a:t>
            </a:r>
            <a:endParaRPr sz="120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080425" y="895817"/>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47763" y="737561"/>
            <a:ext cx="746400" cy="736514"/>
          </a:xfrm>
          <a:prstGeom prst="rect">
            <a:avLst/>
          </a:prstGeom>
          <a:noFill/>
          <a:ln>
            <a:noFill/>
          </a:ln>
        </p:spPr>
      </p:pic>
      <p:sp>
        <p:nvSpPr>
          <p:cNvPr id="119" name="Google Shape;119;p16"/>
          <p:cNvSpPr txBox="1"/>
          <p:nvPr/>
        </p:nvSpPr>
        <p:spPr>
          <a:xfrm>
            <a:off x="5790463" y="1448700"/>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Rudolf Carnap</a:t>
            </a:r>
            <a:endParaRPr sz="80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Emergence of Ordinary Language Philosophy</a:t>
            </a:r>
            <a:endParaRPr sz="1200">
              <a:solidFill>
                <a:schemeClr val="dk1"/>
              </a:solidFill>
            </a:endParaRPr>
          </a:p>
        </p:txBody>
      </p:sp>
      <p:sp>
        <p:nvSpPr>
          <p:cNvPr id="121" name="Google Shape;121;p16"/>
          <p:cNvSpPr/>
          <p:nvPr/>
        </p:nvSpPr>
        <p:spPr>
          <a:xfrm>
            <a:off x="3690600" y="2142725"/>
            <a:ext cx="4701600"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485200" y="486125"/>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6"/>
          <p:cNvSpPr/>
          <p:nvPr/>
        </p:nvSpPr>
        <p:spPr>
          <a:xfrm>
            <a:off x="7579100" y="13348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574400" y="1677575"/>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574400" y="20202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574400" y="23231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755800" y="948250"/>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Metaphysics</a:t>
            </a:r>
            <a:endParaRPr sz="100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Epistemology</a:t>
            </a:r>
            <a:endParaRPr sz="90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Ethics</a:t>
            </a:r>
            <a:endParaRPr sz="1000">
              <a:solidFill>
                <a:schemeClr val="dk1"/>
              </a:solidFill>
            </a:endParaRPr>
          </a:p>
        </p:txBody>
      </p:sp>
      <p:sp>
        <p:nvSpPr>
          <p:cNvPr id="130" name="Google Shape;130;p16"/>
          <p:cNvSpPr txBox="1"/>
          <p:nvPr/>
        </p:nvSpPr>
        <p:spPr>
          <a:xfrm>
            <a:off x="7795850" y="1868075"/>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Philosophy of Mind</a:t>
            </a:r>
            <a:endParaRPr sz="800">
              <a:solidFill>
                <a:schemeClr val="dk1"/>
              </a:solidFill>
            </a:endParaRPr>
          </a:p>
        </p:txBody>
      </p:sp>
      <p:sp>
        <p:nvSpPr>
          <p:cNvPr id="131" name="Google Shape;131;p16"/>
          <p:cNvSpPr txBox="1"/>
          <p:nvPr/>
        </p:nvSpPr>
        <p:spPr>
          <a:xfrm>
            <a:off x="7733175" y="2145450"/>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Political Philosophy</a:t>
            </a:r>
            <a:endParaRPr sz="90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495550" y="599925"/>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46221"/>
          </a:xfrm>
          <a:prstGeom prst="rect">
            <a:avLst/>
          </a:prstGeom>
          <a:noFill/>
        </p:spPr>
        <p:txBody>
          <a:bodyPr wrap="square" rtlCol="0">
            <a:spAutoFit/>
          </a:bodyPr>
          <a:lstStyle/>
          <a:p>
            <a:r>
              <a:rPr lang="en-US" sz="1000" dirty="0">
                <a:solidFill>
                  <a:srgbClr val="FF0000"/>
                </a:solidFill>
              </a:rPr>
              <a:t>Objection</a:t>
            </a: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74013" y="1271569"/>
            <a:ext cx="1384231" cy="1289994"/>
          </a:xfrm>
          <a:prstGeom prst="curvedConnector3">
            <a:avLst>
              <a:gd name="adj1" fmla="val 12625"/>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198531" y="2290896"/>
            <a:ext cx="756938" cy="261610"/>
          </a:xfrm>
          <a:prstGeom prst="rect">
            <a:avLst/>
          </a:prstGeom>
          <a:noFill/>
        </p:spPr>
        <p:txBody>
          <a:bodyPr wrap="none" rtlCol="0">
            <a:spAutoFit/>
          </a:bodyPr>
          <a:lstStyle/>
          <a:p>
            <a:r>
              <a:rPr lang="en-US" sz="1100" dirty="0">
                <a:solidFill>
                  <a:srgbClr val="00B050"/>
                </a:solidFill>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dirty="0">
                <a:solidFill>
                  <a:srgbClr val="FF0000"/>
                </a:solidFill>
              </a:rPr>
              <a:t>Objection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686550" y="-12"/>
            <a:ext cx="2457450" cy="3228975"/>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rPr>
              <a:t>George Edward Moore</a:t>
            </a:r>
            <a:endParaRPr sz="15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The Refutation of Idealism and the proof of the external world </a:t>
            </a:r>
            <a:endParaRPr sz="1100" b="1">
              <a:solidFill>
                <a:schemeClr val="dk1"/>
              </a:solidFill>
            </a:endParaRPr>
          </a:p>
          <a:p>
            <a:pPr marL="0" lvl="0" indent="0" algn="l" rtl="0">
              <a:lnSpc>
                <a:spcPct val="115000"/>
              </a:lnSpc>
              <a:spcBef>
                <a:spcPts val="0"/>
              </a:spcBef>
              <a:spcAft>
                <a:spcPts val="0"/>
              </a:spcAft>
              <a:buNone/>
            </a:pPr>
            <a:r>
              <a:rPr lang="en" sz="105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a:solidFill>
                  <a:schemeClr val="dk1"/>
                </a:solidFill>
                <a:latin typeface="Roboto"/>
                <a:ea typeface="Roboto"/>
                <a:cs typeface="Roboto"/>
                <a:sym typeface="Roboto"/>
              </a:rPr>
              <a:t>Principia Ethica</a:t>
            </a:r>
            <a:endParaRPr sz="1050" b="1">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a:solidFill>
                  <a:schemeClr val="dk1"/>
                </a:solidFill>
                <a:latin typeface="Roboto"/>
                <a:ea typeface="Roboto"/>
                <a:cs typeface="Roboto"/>
                <a:sym typeface="Roboto"/>
              </a:rPr>
              <a:t>I.</a:t>
            </a:r>
            <a:r>
              <a:rPr lang="en" sz="1050" u="sng">
                <a:solidFill>
                  <a:schemeClr val="hlink"/>
                </a:solidFill>
                <a:latin typeface="Roboto"/>
                <a:ea typeface="Roboto"/>
                <a:cs typeface="Roboto"/>
                <a:sym typeface="Roboto"/>
                <a:hlinkClick r:id="rId4" action="ppaction://hlinksldjump"/>
              </a:rPr>
              <a:t>Anti-naturalistic view</a:t>
            </a:r>
            <a:r>
              <a:rPr lang="en" sz="1050">
                <a:solidFill>
                  <a:schemeClr val="dk1"/>
                </a:solidFill>
                <a:latin typeface="Roboto"/>
                <a:ea typeface="Roboto"/>
                <a:cs typeface="Roboto"/>
                <a:sym typeface="Roboto"/>
              </a:rPr>
              <a:t>: In</a:t>
            </a:r>
            <a:r>
              <a:rPr lang="en" sz="1050" i="1">
                <a:solidFill>
                  <a:schemeClr val="dk1"/>
                </a:solidFill>
                <a:latin typeface="Roboto"/>
                <a:ea typeface="Roboto"/>
                <a:cs typeface="Roboto"/>
                <a:sym typeface="Roboto"/>
              </a:rPr>
              <a:t> Principia Ethica</a:t>
            </a:r>
            <a:r>
              <a:rPr lang="en" sz="105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a:solidFill>
                  <a:schemeClr val="dk1"/>
                </a:solidFill>
                <a:latin typeface="Roboto"/>
                <a:ea typeface="Roboto"/>
                <a:cs typeface="Roboto"/>
                <a:sym typeface="Roboto"/>
              </a:rPr>
              <a:t>II</a:t>
            </a:r>
            <a:r>
              <a:rPr lang="en" sz="1050" u="sng">
                <a:solidFill>
                  <a:schemeClr val="hlink"/>
                </a:solidFill>
                <a:latin typeface="Roboto"/>
                <a:ea typeface="Roboto"/>
                <a:cs typeface="Roboto"/>
                <a:sym typeface="Roboto"/>
                <a:hlinkClick r:id="rId4" action="ppaction://hlinksldjump"/>
              </a:rPr>
              <a:t>. Consequentialist account</a:t>
            </a:r>
            <a:r>
              <a:rPr lang="en" sz="1050" u="sng">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a:solidFill>
                  <a:schemeClr val="dk1"/>
                </a:solidFill>
                <a:latin typeface="Roboto"/>
                <a:ea typeface="Roboto"/>
                <a:cs typeface="Roboto"/>
                <a:sym typeface="Roboto"/>
              </a:rPr>
              <a:t>…….</a:t>
            </a:r>
            <a:endParaRPr sz="185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588</Words>
  <Application>Microsoft Office PowerPoint</Application>
  <PresentationFormat>On-screen Show (16:9)</PresentationFormat>
  <Paragraphs>59</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2</cp:revision>
  <dcterms:modified xsi:type="dcterms:W3CDTF">2024-10-19T21:39:05Z</dcterms:modified>
</cp:coreProperties>
</file>